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62" r:id="rId6"/>
    <p:sldId id="261" r:id="rId7"/>
    <p:sldId id="263" r:id="rId8"/>
    <p:sldId id="264" r:id="rId9"/>
    <p:sldId id="265" r:id="rId10"/>
    <p:sldId id="266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7ED277-326F-4B12-8882-B52C3E2EE67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874DD6-03DD-47F4-BF62-B7DC1F9077B6}">
      <dgm:prSet/>
      <dgm:spPr/>
      <dgm:t>
        <a:bodyPr/>
        <a:lstStyle/>
        <a:p>
          <a:r>
            <a:rPr lang="en-IE"/>
            <a:t>Project idea</a:t>
          </a:r>
          <a:endParaRPr lang="en-US"/>
        </a:p>
      </dgm:t>
    </dgm:pt>
    <dgm:pt modelId="{67778B51-D9F4-486D-BE6A-9C20D4229E0C}" type="parTrans" cxnId="{00CFDF21-EC43-4712-B057-10BDB9006AED}">
      <dgm:prSet/>
      <dgm:spPr/>
      <dgm:t>
        <a:bodyPr/>
        <a:lstStyle/>
        <a:p>
          <a:endParaRPr lang="en-US"/>
        </a:p>
      </dgm:t>
    </dgm:pt>
    <dgm:pt modelId="{ED1BD182-A804-4B79-B221-F4485B27A290}" type="sibTrans" cxnId="{00CFDF21-EC43-4712-B057-10BDB9006AED}">
      <dgm:prSet/>
      <dgm:spPr/>
      <dgm:t>
        <a:bodyPr/>
        <a:lstStyle/>
        <a:p>
          <a:endParaRPr lang="en-US"/>
        </a:p>
      </dgm:t>
    </dgm:pt>
    <dgm:pt modelId="{DFEE3DA9-5BD8-414F-B6BA-D1CF6A51D58A}">
      <dgm:prSet/>
      <dgm:spPr/>
      <dgm:t>
        <a:bodyPr/>
        <a:lstStyle/>
        <a:p>
          <a:r>
            <a:rPr lang="en-US" dirty="0"/>
            <a:t>Graphical representation</a:t>
          </a:r>
        </a:p>
      </dgm:t>
    </dgm:pt>
    <dgm:pt modelId="{0305DBA5-D831-4745-A2DE-CEAE53CF3805}" type="parTrans" cxnId="{3A1E707B-CF1C-4E6D-9D10-FFE747B4B462}">
      <dgm:prSet/>
      <dgm:spPr/>
      <dgm:t>
        <a:bodyPr/>
        <a:lstStyle/>
        <a:p>
          <a:endParaRPr lang="en-US"/>
        </a:p>
      </dgm:t>
    </dgm:pt>
    <dgm:pt modelId="{4CAF8DB7-76DC-46E8-862E-1B54DCF33319}" type="sibTrans" cxnId="{3A1E707B-CF1C-4E6D-9D10-FFE747B4B462}">
      <dgm:prSet/>
      <dgm:spPr/>
      <dgm:t>
        <a:bodyPr/>
        <a:lstStyle/>
        <a:p>
          <a:endParaRPr lang="en-US"/>
        </a:p>
      </dgm:t>
    </dgm:pt>
    <dgm:pt modelId="{72D461C1-82F6-4B56-8E4D-0765F4BD85A8}">
      <dgm:prSet/>
      <dgm:spPr/>
      <dgm:t>
        <a:bodyPr/>
        <a:lstStyle/>
        <a:p>
          <a:r>
            <a:rPr lang="en-IE" dirty="0"/>
            <a:t>Components </a:t>
          </a:r>
          <a:endParaRPr lang="en-US" dirty="0"/>
        </a:p>
      </dgm:t>
    </dgm:pt>
    <dgm:pt modelId="{BFB6DD17-52AF-441C-B992-5C10C3456CC0}" type="parTrans" cxnId="{9A444EFE-AA19-4DAE-BF2A-85A0C808A9A6}">
      <dgm:prSet/>
      <dgm:spPr/>
      <dgm:t>
        <a:bodyPr/>
        <a:lstStyle/>
        <a:p>
          <a:endParaRPr lang="en-US"/>
        </a:p>
      </dgm:t>
    </dgm:pt>
    <dgm:pt modelId="{A3E0B987-FB3E-4E7E-8CE8-DCD5DB4E9055}" type="sibTrans" cxnId="{9A444EFE-AA19-4DAE-BF2A-85A0C808A9A6}">
      <dgm:prSet/>
      <dgm:spPr/>
      <dgm:t>
        <a:bodyPr/>
        <a:lstStyle/>
        <a:p>
          <a:endParaRPr lang="en-US"/>
        </a:p>
      </dgm:t>
    </dgm:pt>
    <dgm:pt modelId="{D4AEF8F3-28CE-47BE-A4F2-B6F65D457319}">
      <dgm:prSet/>
      <dgm:spPr/>
      <dgm:t>
        <a:bodyPr/>
        <a:lstStyle/>
        <a:p>
          <a:r>
            <a:rPr lang="en-IE" dirty="0"/>
            <a:t>Resources</a:t>
          </a:r>
          <a:endParaRPr lang="en-US" dirty="0"/>
        </a:p>
      </dgm:t>
    </dgm:pt>
    <dgm:pt modelId="{8BD9A889-D865-49A4-A8B0-FD34CAA90F9C}" type="parTrans" cxnId="{A8224438-DC08-47CA-9123-53B6B3CA29B6}">
      <dgm:prSet/>
      <dgm:spPr/>
      <dgm:t>
        <a:bodyPr/>
        <a:lstStyle/>
        <a:p>
          <a:endParaRPr lang="en-US"/>
        </a:p>
      </dgm:t>
    </dgm:pt>
    <dgm:pt modelId="{9132BB3D-5E8D-49D0-9E43-13CCB8989638}" type="sibTrans" cxnId="{A8224438-DC08-47CA-9123-53B6B3CA29B6}">
      <dgm:prSet/>
      <dgm:spPr/>
      <dgm:t>
        <a:bodyPr/>
        <a:lstStyle/>
        <a:p>
          <a:endParaRPr lang="en-US"/>
        </a:p>
      </dgm:t>
    </dgm:pt>
    <dgm:pt modelId="{B99CA780-AAF7-49C8-B15B-F551AEC630D6}">
      <dgm:prSet/>
      <dgm:spPr/>
      <dgm:t>
        <a:bodyPr/>
        <a:lstStyle/>
        <a:p>
          <a:r>
            <a:rPr lang="en-IE" dirty="0"/>
            <a:t>Algorithm Logic </a:t>
          </a:r>
          <a:endParaRPr lang="en-US" dirty="0"/>
        </a:p>
      </dgm:t>
    </dgm:pt>
    <dgm:pt modelId="{DB97D364-0C3A-4870-98BD-9193B94E6DEB}" type="parTrans" cxnId="{C8B04503-4F79-491E-883A-7FA9F12ADD54}">
      <dgm:prSet/>
      <dgm:spPr/>
      <dgm:t>
        <a:bodyPr/>
        <a:lstStyle/>
        <a:p>
          <a:endParaRPr lang="en-US"/>
        </a:p>
      </dgm:t>
    </dgm:pt>
    <dgm:pt modelId="{8F39556D-E414-4240-BEBE-80278E6A0FC1}" type="sibTrans" cxnId="{C8B04503-4F79-491E-883A-7FA9F12ADD54}">
      <dgm:prSet/>
      <dgm:spPr/>
      <dgm:t>
        <a:bodyPr/>
        <a:lstStyle/>
        <a:p>
          <a:endParaRPr lang="en-US"/>
        </a:p>
      </dgm:t>
    </dgm:pt>
    <dgm:pt modelId="{F14EBD38-1BE9-4DDB-9A7D-492AF06BF492}" type="pres">
      <dgm:prSet presAssocID="{D47ED277-326F-4B12-8882-B52C3E2EE678}" presName="outerComposite" presStyleCnt="0">
        <dgm:presLayoutVars>
          <dgm:chMax val="5"/>
          <dgm:dir/>
          <dgm:resizeHandles val="exact"/>
        </dgm:presLayoutVars>
      </dgm:prSet>
      <dgm:spPr/>
    </dgm:pt>
    <dgm:pt modelId="{BFBEFA6E-98ED-49FA-8E29-DCA3BAAC1222}" type="pres">
      <dgm:prSet presAssocID="{D47ED277-326F-4B12-8882-B52C3E2EE678}" presName="dummyMaxCanvas" presStyleCnt="0">
        <dgm:presLayoutVars/>
      </dgm:prSet>
      <dgm:spPr/>
    </dgm:pt>
    <dgm:pt modelId="{0A695FC5-70F4-4593-9316-AEC2ECE236D3}" type="pres">
      <dgm:prSet presAssocID="{D47ED277-326F-4B12-8882-B52C3E2EE678}" presName="FiveNodes_1" presStyleLbl="node1" presStyleIdx="0" presStyleCnt="5">
        <dgm:presLayoutVars>
          <dgm:bulletEnabled val="1"/>
        </dgm:presLayoutVars>
      </dgm:prSet>
      <dgm:spPr/>
    </dgm:pt>
    <dgm:pt modelId="{0EF9FF95-D841-4710-ABDB-49307BE8F37F}" type="pres">
      <dgm:prSet presAssocID="{D47ED277-326F-4B12-8882-B52C3E2EE678}" presName="FiveNodes_2" presStyleLbl="node1" presStyleIdx="1" presStyleCnt="5">
        <dgm:presLayoutVars>
          <dgm:bulletEnabled val="1"/>
        </dgm:presLayoutVars>
      </dgm:prSet>
      <dgm:spPr/>
    </dgm:pt>
    <dgm:pt modelId="{67BFA25A-9BD0-471B-A592-79B9093D33CB}" type="pres">
      <dgm:prSet presAssocID="{D47ED277-326F-4B12-8882-B52C3E2EE678}" presName="FiveNodes_3" presStyleLbl="node1" presStyleIdx="2" presStyleCnt="5">
        <dgm:presLayoutVars>
          <dgm:bulletEnabled val="1"/>
        </dgm:presLayoutVars>
      </dgm:prSet>
      <dgm:spPr/>
    </dgm:pt>
    <dgm:pt modelId="{AD484735-4D49-419C-838C-3CEAE65DBE6E}" type="pres">
      <dgm:prSet presAssocID="{D47ED277-326F-4B12-8882-B52C3E2EE678}" presName="FiveNodes_4" presStyleLbl="node1" presStyleIdx="3" presStyleCnt="5" custLinFactNeighborX="164" custLinFactNeighborY="-2622">
        <dgm:presLayoutVars>
          <dgm:bulletEnabled val="1"/>
        </dgm:presLayoutVars>
      </dgm:prSet>
      <dgm:spPr/>
    </dgm:pt>
    <dgm:pt modelId="{58DFBE51-8C83-4D57-A4E9-C99EFA060F07}" type="pres">
      <dgm:prSet presAssocID="{D47ED277-326F-4B12-8882-B52C3E2EE678}" presName="FiveNodes_5" presStyleLbl="node1" presStyleIdx="4" presStyleCnt="5">
        <dgm:presLayoutVars>
          <dgm:bulletEnabled val="1"/>
        </dgm:presLayoutVars>
      </dgm:prSet>
      <dgm:spPr/>
    </dgm:pt>
    <dgm:pt modelId="{14594DFD-1201-45D2-A73F-EC3442F13E4E}" type="pres">
      <dgm:prSet presAssocID="{D47ED277-326F-4B12-8882-B52C3E2EE678}" presName="FiveConn_1-2" presStyleLbl="fgAccFollowNode1" presStyleIdx="0" presStyleCnt="4">
        <dgm:presLayoutVars>
          <dgm:bulletEnabled val="1"/>
        </dgm:presLayoutVars>
      </dgm:prSet>
      <dgm:spPr/>
    </dgm:pt>
    <dgm:pt modelId="{6BC0FA17-82B1-49DC-BAAC-24C72C9006C1}" type="pres">
      <dgm:prSet presAssocID="{D47ED277-326F-4B12-8882-B52C3E2EE678}" presName="FiveConn_2-3" presStyleLbl="fgAccFollowNode1" presStyleIdx="1" presStyleCnt="4">
        <dgm:presLayoutVars>
          <dgm:bulletEnabled val="1"/>
        </dgm:presLayoutVars>
      </dgm:prSet>
      <dgm:spPr/>
    </dgm:pt>
    <dgm:pt modelId="{2940F027-163B-4838-A193-8704E412DB54}" type="pres">
      <dgm:prSet presAssocID="{D47ED277-326F-4B12-8882-B52C3E2EE678}" presName="FiveConn_3-4" presStyleLbl="fgAccFollowNode1" presStyleIdx="2" presStyleCnt="4">
        <dgm:presLayoutVars>
          <dgm:bulletEnabled val="1"/>
        </dgm:presLayoutVars>
      </dgm:prSet>
      <dgm:spPr/>
    </dgm:pt>
    <dgm:pt modelId="{E31440A3-F022-4132-91A8-169B24238C9B}" type="pres">
      <dgm:prSet presAssocID="{D47ED277-326F-4B12-8882-B52C3E2EE678}" presName="FiveConn_4-5" presStyleLbl="fgAccFollowNode1" presStyleIdx="3" presStyleCnt="4">
        <dgm:presLayoutVars>
          <dgm:bulletEnabled val="1"/>
        </dgm:presLayoutVars>
      </dgm:prSet>
      <dgm:spPr/>
    </dgm:pt>
    <dgm:pt modelId="{68964DF7-5556-4520-AA6F-5E0D6B37B238}" type="pres">
      <dgm:prSet presAssocID="{D47ED277-326F-4B12-8882-B52C3E2EE678}" presName="FiveNodes_1_text" presStyleLbl="node1" presStyleIdx="4" presStyleCnt="5">
        <dgm:presLayoutVars>
          <dgm:bulletEnabled val="1"/>
        </dgm:presLayoutVars>
      </dgm:prSet>
      <dgm:spPr/>
    </dgm:pt>
    <dgm:pt modelId="{EDBE5324-27B6-4247-ADF3-56F435E02580}" type="pres">
      <dgm:prSet presAssocID="{D47ED277-326F-4B12-8882-B52C3E2EE678}" presName="FiveNodes_2_text" presStyleLbl="node1" presStyleIdx="4" presStyleCnt="5">
        <dgm:presLayoutVars>
          <dgm:bulletEnabled val="1"/>
        </dgm:presLayoutVars>
      </dgm:prSet>
      <dgm:spPr/>
    </dgm:pt>
    <dgm:pt modelId="{33654E38-FC21-4311-8DB3-E21B664EFE7E}" type="pres">
      <dgm:prSet presAssocID="{D47ED277-326F-4B12-8882-B52C3E2EE678}" presName="FiveNodes_3_text" presStyleLbl="node1" presStyleIdx="4" presStyleCnt="5">
        <dgm:presLayoutVars>
          <dgm:bulletEnabled val="1"/>
        </dgm:presLayoutVars>
      </dgm:prSet>
      <dgm:spPr/>
    </dgm:pt>
    <dgm:pt modelId="{3CC7F47B-A28D-4307-A5F6-41D66959502C}" type="pres">
      <dgm:prSet presAssocID="{D47ED277-326F-4B12-8882-B52C3E2EE678}" presName="FiveNodes_4_text" presStyleLbl="node1" presStyleIdx="4" presStyleCnt="5">
        <dgm:presLayoutVars>
          <dgm:bulletEnabled val="1"/>
        </dgm:presLayoutVars>
      </dgm:prSet>
      <dgm:spPr/>
    </dgm:pt>
    <dgm:pt modelId="{4BDBD5CF-D7B7-4194-A4E1-23B5EA0F1AD3}" type="pres">
      <dgm:prSet presAssocID="{D47ED277-326F-4B12-8882-B52C3E2EE67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8B04503-4F79-491E-883A-7FA9F12ADD54}" srcId="{D47ED277-326F-4B12-8882-B52C3E2EE678}" destId="{B99CA780-AAF7-49C8-B15B-F551AEC630D6}" srcOrd="4" destOrd="0" parTransId="{DB97D364-0C3A-4870-98BD-9193B94E6DEB}" sibTransId="{8F39556D-E414-4240-BEBE-80278E6A0FC1}"/>
    <dgm:cxn modelId="{E3BC4421-19D7-4B4D-83E5-CCF416518074}" type="presOf" srcId="{4CAF8DB7-76DC-46E8-862E-1B54DCF33319}" destId="{6BC0FA17-82B1-49DC-BAAC-24C72C9006C1}" srcOrd="0" destOrd="0" presId="urn:microsoft.com/office/officeart/2005/8/layout/vProcess5"/>
    <dgm:cxn modelId="{00CFDF21-EC43-4712-B057-10BDB9006AED}" srcId="{D47ED277-326F-4B12-8882-B52C3E2EE678}" destId="{28874DD6-03DD-47F4-BF62-B7DC1F9077B6}" srcOrd="0" destOrd="0" parTransId="{67778B51-D9F4-486D-BE6A-9C20D4229E0C}" sibTransId="{ED1BD182-A804-4B79-B221-F4485B27A290}"/>
    <dgm:cxn modelId="{51C7D834-97FF-4FB4-ACDE-202B3C58E042}" type="presOf" srcId="{9132BB3D-5E8D-49D0-9E43-13CCB8989638}" destId="{E31440A3-F022-4132-91A8-169B24238C9B}" srcOrd="0" destOrd="0" presId="urn:microsoft.com/office/officeart/2005/8/layout/vProcess5"/>
    <dgm:cxn modelId="{A8224438-DC08-47CA-9123-53B6B3CA29B6}" srcId="{D47ED277-326F-4B12-8882-B52C3E2EE678}" destId="{D4AEF8F3-28CE-47BE-A4F2-B6F65D457319}" srcOrd="3" destOrd="0" parTransId="{8BD9A889-D865-49A4-A8B0-FD34CAA90F9C}" sibTransId="{9132BB3D-5E8D-49D0-9E43-13CCB8989638}"/>
    <dgm:cxn modelId="{43EA6540-E50C-4818-9EBC-5DE2EC84B535}" type="presOf" srcId="{72D461C1-82F6-4B56-8E4D-0765F4BD85A8}" destId="{33654E38-FC21-4311-8DB3-E21B664EFE7E}" srcOrd="1" destOrd="0" presId="urn:microsoft.com/office/officeart/2005/8/layout/vProcess5"/>
    <dgm:cxn modelId="{1A50485B-07B9-4CEA-BE6C-23A350810E72}" type="presOf" srcId="{ED1BD182-A804-4B79-B221-F4485B27A290}" destId="{14594DFD-1201-45D2-A73F-EC3442F13E4E}" srcOrd="0" destOrd="0" presId="urn:microsoft.com/office/officeart/2005/8/layout/vProcess5"/>
    <dgm:cxn modelId="{3A1E707B-CF1C-4E6D-9D10-FFE747B4B462}" srcId="{D47ED277-326F-4B12-8882-B52C3E2EE678}" destId="{DFEE3DA9-5BD8-414F-B6BA-D1CF6A51D58A}" srcOrd="1" destOrd="0" parTransId="{0305DBA5-D831-4745-A2DE-CEAE53CF3805}" sibTransId="{4CAF8DB7-76DC-46E8-862E-1B54DCF33319}"/>
    <dgm:cxn modelId="{F96C227D-A484-43C6-AB57-D54F27EF31F0}" type="presOf" srcId="{D4AEF8F3-28CE-47BE-A4F2-B6F65D457319}" destId="{AD484735-4D49-419C-838C-3CEAE65DBE6E}" srcOrd="0" destOrd="0" presId="urn:microsoft.com/office/officeart/2005/8/layout/vProcess5"/>
    <dgm:cxn modelId="{E2A2A281-D28B-4F62-A73F-932538B7F8BF}" type="presOf" srcId="{DFEE3DA9-5BD8-414F-B6BA-D1CF6A51D58A}" destId="{0EF9FF95-D841-4710-ABDB-49307BE8F37F}" srcOrd="0" destOrd="0" presId="urn:microsoft.com/office/officeart/2005/8/layout/vProcess5"/>
    <dgm:cxn modelId="{555CC588-1198-499D-827E-A9D793401A27}" type="presOf" srcId="{28874DD6-03DD-47F4-BF62-B7DC1F9077B6}" destId="{68964DF7-5556-4520-AA6F-5E0D6B37B238}" srcOrd="1" destOrd="0" presId="urn:microsoft.com/office/officeart/2005/8/layout/vProcess5"/>
    <dgm:cxn modelId="{5E18DD96-A6C3-4505-91FC-DF913D495F40}" type="presOf" srcId="{D4AEF8F3-28CE-47BE-A4F2-B6F65D457319}" destId="{3CC7F47B-A28D-4307-A5F6-41D66959502C}" srcOrd="1" destOrd="0" presId="urn:microsoft.com/office/officeart/2005/8/layout/vProcess5"/>
    <dgm:cxn modelId="{A030FEB1-5B60-49F9-8877-0699A66EFEB4}" type="presOf" srcId="{B99CA780-AAF7-49C8-B15B-F551AEC630D6}" destId="{4BDBD5CF-D7B7-4194-A4E1-23B5EA0F1AD3}" srcOrd="1" destOrd="0" presId="urn:microsoft.com/office/officeart/2005/8/layout/vProcess5"/>
    <dgm:cxn modelId="{0E1EDCBC-A090-4525-8493-F7D4CC73A046}" type="presOf" srcId="{B99CA780-AAF7-49C8-B15B-F551AEC630D6}" destId="{58DFBE51-8C83-4D57-A4E9-C99EFA060F07}" srcOrd="0" destOrd="0" presId="urn:microsoft.com/office/officeart/2005/8/layout/vProcess5"/>
    <dgm:cxn modelId="{4D7D31C6-E8B7-4A86-97C2-66EE2AF21258}" type="presOf" srcId="{DFEE3DA9-5BD8-414F-B6BA-D1CF6A51D58A}" destId="{EDBE5324-27B6-4247-ADF3-56F435E02580}" srcOrd="1" destOrd="0" presId="urn:microsoft.com/office/officeart/2005/8/layout/vProcess5"/>
    <dgm:cxn modelId="{073040CB-361D-4CDF-8E0A-7FDB633BC509}" type="presOf" srcId="{A3E0B987-FB3E-4E7E-8CE8-DCD5DB4E9055}" destId="{2940F027-163B-4838-A193-8704E412DB54}" srcOrd="0" destOrd="0" presId="urn:microsoft.com/office/officeart/2005/8/layout/vProcess5"/>
    <dgm:cxn modelId="{30D360DE-EEF3-4329-9E3A-606F23F781AE}" type="presOf" srcId="{28874DD6-03DD-47F4-BF62-B7DC1F9077B6}" destId="{0A695FC5-70F4-4593-9316-AEC2ECE236D3}" srcOrd="0" destOrd="0" presId="urn:microsoft.com/office/officeart/2005/8/layout/vProcess5"/>
    <dgm:cxn modelId="{133B1BE8-F88D-47A9-9745-748293EEAD2D}" type="presOf" srcId="{D47ED277-326F-4B12-8882-B52C3E2EE678}" destId="{F14EBD38-1BE9-4DDB-9A7D-492AF06BF492}" srcOrd="0" destOrd="0" presId="urn:microsoft.com/office/officeart/2005/8/layout/vProcess5"/>
    <dgm:cxn modelId="{9A444EFE-AA19-4DAE-BF2A-85A0C808A9A6}" srcId="{D47ED277-326F-4B12-8882-B52C3E2EE678}" destId="{72D461C1-82F6-4B56-8E4D-0765F4BD85A8}" srcOrd="2" destOrd="0" parTransId="{BFB6DD17-52AF-441C-B992-5C10C3456CC0}" sibTransId="{A3E0B987-FB3E-4E7E-8CE8-DCD5DB4E9055}"/>
    <dgm:cxn modelId="{5F53C0FE-99E9-4522-8766-9BD8119454E0}" type="presOf" srcId="{72D461C1-82F6-4B56-8E4D-0765F4BD85A8}" destId="{67BFA25A-9BD0-471B-A592-79B9093D33CB}" srcOrd="0" destOrd="0" presId="urn:microsoft.com/office/officeart/2005/8/layout/vProcess5"/>
    <dgm:cxn modelId="{09468BD7-2221-4E1A-BD3C-05D4780BABA6}" type="presParOf" srcId="{F14EBD38-1BE9-4DDB-9A7D-492AF06BF492}" destId="{BFBEFA6E-98ED-49FA-8E29-DCA3BAAC1222}" srcOrd="0" destOrd="0" presId="urn:microsoft.com/office/officeart/2005/8/layout/vProcess5"/>
    <dgm:cxn modelId="{1BBA891A-21C7-4D45-A7D0-C8E279765EDF}" type="presParOf" srcId="{F14EBD38-1BE9-4DDB-9A7D-492AF06BF492}" destId="{0A695FC5-70F4-4593-9316-AEC2ECE236D3}" srcOrd="1" destOrd="0" presId="urn:microsoft.com/office/officeart/2005/8/layout/vProcess5"/>
    <dgm:cxn modelId="{E9ECBED3-11DC-46F6-94AE-4C7BA46D6A81}" type="presParOf" srcId="{F14EBD38-1BE9-4DDB-9A7D-492AF06BF492}" destId="{0EF9FF95-D841-4710-ABDB-49307BE8F37F}" srcOrd="2" destOrd="0" presId="urn:microsoft.com/office/officeart/2005/8/layout/vProcess5"/>
    <dgm:cxn modelId="{C3E50CDF-9886-4FD7-8D57-C1C24BFB4196}" type="presParOf" srcId="{F14EBD38-1BE9-4DDB-9A7D-492AF06BF492}" destId="{67BFA25A-9BD0-471B-A592-79B9093D33CB}" srcOrd="3" destOrd="0" presId="urn:microsoft.com/office/officeart/2005/8/layout/vProcess5"/>
    <dgm:cxn modelId="{1FFFD649-28F4-4255-ADEA-A46EA10AFAF7}" type="presParOf" srcId="{F14EBD38-1BE9-4DDB-9A7D-492AF06BF492}" destId="{AD484735-4D49-419C-838C-3CEAE65DBE6E}" srcOrd="4" destOrd="0" presId="urn:microsoft.com/office/officeart/2005/8/layout/vProcess5"/>
    <dgm:cxn modelId="{ADB33173-B800-4BE8-957B-F32930EDEC03}" type="presParOf" srcId="{F14EBD38-1BE9-4DDB-9A7D-492AF06BF492}" destId="{58DFBE51-8C83-4D57-A4E9-C99EFA060F07}" srcOrd="5" destOrd="0" presId="urn:microsoft.com/office/officeart/2005/8/layout/vProcess5"/>
    <dgm:cxn modelId="{6891E77A-65A9-49A7-BBD2-67F7110D5B8A}" type="presParOf" srcId="{F14EBD38-1BE9-4DDB-9A7D-492AF06BF492}" destId="{14594DFD-1201-45D2-A73F-EC3442F13E4E}" srcOrd="6" destOrd="0" presId="urn:microsoft.com/office/officeart/2005/8/layout/vProcess5"/>
    <dgm:cxn modelId="{B9F37FE1-A825-446E-A874-3D5DA9C211ED}" type="presParOf" srcId="{F14EBD38-1BE9-4DDB-9A7D-492AF06BF492}" destId="{6BC0FA17-82B1-49DC-BAAC-24C72C9006C1}" srcOrd="7" destOrd="0" presId="urn:microsoft.com/office/officeart/2005/8/layout/vProcess5"/>
    <dgm:cxn modelId="{DE019D28-0B37-47E4-BABB-18F4363DAD0A}" type="presParOf" srcId="{F14EBD38-1BE9-4DDB-9A7D-492AF06BF492}" destId="{2940F027-163B-4838-A193-8704E412DB54}" srcOrd="8" destOrd="0" presId="urn:microsoft.com/office/officeart/2005/8/layout/vProcess5"/>
    <dgm:cxn modelId="{8906887B-B9BF-44A7-9A26-57445FA0613D}" type="presParOf" srcId="{F14EBD38-1BE9-4DDB-9A7D-492AF06BF492}" destId="{E31440A3-F022-4132-91A8-169B24238C9B}" srcOrd="9" destOrd="0" presId="urn:microsoft.com/office/officeart/2005/8/layout/vProcess5"/>
    <dgm:cxn modelId="{616A92C4-0166-4D64-B687-69AD49785DF0}" type="presParOf" srcId="{F14EBD38-1BE9-4DDB-9A7D-492AF06BF492}" destId="{68964DF7-5556-4520-AA6F-5E0D6B37B238}" srcOrd="10" destOrd="0" presId="urn:microsoft.com/office/officeart/2005/8/layout/vProcess5"/>
    <dgm:cxn modelId="{4D060024-72F2-451E-AC0D-E3E631BEE186}" type="presParOf" srcId="{F14EBD38-1BE9-4DDB-9A7D-492AF06BF492}" destId="{EDBE5324-27B6-4247-ADF3-56F435E02580}" srcOrd="11" destOrd="0" presId="urn:microsoft.com/office/officeart/2005/8/layout/vProcess5"/>
    <dgm:cxn modelId="{9C47CE30-D6AB-4448-AD48-E6421FE83FF4}" type="presParOf" srcId="{F14EBD38-1BE9-4DDB-9A7D-492AF06BF492}" destId="{33654E38-FC21-4311-8DB3-E21B664EFE7E}" srcOrd="12" destOrd="0" presId="urn:microsoft.com/office/officeart/2005/8/layout/vProcess5"/>
    <dgm:cxn modelId="{B16E91F2-C997-4A4E-9B29-2193D191678C}" type="presParOf" srcId="{F14EBD38-1BE9-4DDB-9A7D-492AF06BF492}" destId="{3CC7F47B-A28D-4307-A5F6-41D66959502C}" srcOrd="13" destOrd="0" presId="urn:microsoft.com/office/officeart/2005/8/layout/vProcess5"/>
    <dgm:cxn modelId="{183DB890-0689-426F-A0FD-8C79D969C4D9}" type="presParOf" srcId="{F14EBD38-1BE9-4DDB-9A7D-492AF06BF492}" destId="{4BDBD5CF-D7B7-4194-A4E1-23B5EA0F1AD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F8DF0E-7C19-46F4-A94F-5A509F9DEAB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AC499A-BF49-4510-8DBB-1D176DBE09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Control</a:t>
          </a:r>
        </a:p>
      </dgm:t>
    </dgm:pt>
    <dgm:pt modelId="{95C38E26-0325-497D-A62F-FC83F8961C98}" type="parTrans" cxnId="{31849629-A199-4FC7-8CC3-5B6ADA67265B}">
      <dgm:prSet/>
      <dgm:spPr/>
      <dgm:t>
        <a:bodyPr/>
        <a:lstStyle/>
        <a:p>
          <a:endParaRPr lang="en-US"/>
        </a:p>
      </dgm:t>
    </dgm:pt>
    <dgm:pt modelId="{ED072687-9D4C-4592-885F-5E0F6F7E32F2}" type="sibTrans" cxnId="{31849629-A199-4FC7-8CC3-5B6ADA67265B}">
      <dgm:prSet/>
      <dgm:spPr/>
      <dgm:t>
        <a:bodyPr/>
        <a:lstStyle/>
        <a:p>
          <a:endParaRPr lang="en-US"/>
        </a:p>
      </dgm:t>
    </dgm:pt>
    <dgm:pt modelId="{0A267D8C-EEDE-493D-AB98-283711D86C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Control front porch lights using skills gained from my course</a:t>
          </a:r>
        </a:p>
      </dgm:t>
    </dgm:pt>
    <dgm:pt modelId="{E4726264-8151-4B65-AD32-4AE5F1A735FF}" type="parTrans" cxnId="{6EE590C7-396F-4BE9-8D5B-11ABE84CF9DF}">
      <dgm:prSet/>
      <dgm:spPr/>
      <dgm:t>
        <a:bodyPr/>
        <a:lstStyle/>
        <a:p>
          <a:endParaRPr lang="en-US"/>
        </a:p>
      </dgm:t>
    </dgm:pt>
    <dgm:pt modelId="{7724E27C-5C03-4153-8D62-07AF97BA21DE}" type="sibTrans" cxnId="{6EE590C7-396F-4BE9-8D5B-11ABE84CF9DF}">
      <dgm:prSet/>
      <dgm:spPr/>
      <dgm:t>
        <a:bodyPr/>
        <a:lstStyle/>
        <a:p>
          <a:endParaRPr lang="en-US"/>
        </a:p>
      </dgm:t>
    </dgm:pt>
    <dgm:pt modelId="{568FEE5C-1AC2-426C-99D5-C9917AB759B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</a:t>
          </a:r>
        </a:p>
      </dgm:t>
    </dgm:pt>
    <dgm:pt modelId="{8A46AF7C-9F95-46EF-BCAD-8B04420A877B}" type="parTrans" cxnId="{780D09A8-FB47-4FBC-B306-62A47A3DFB3B}">
      <dgm:prSet/>
      <dgm:spPr/>
      <dgm:t>
        <a:bodyPr/>
        <a:lstStyle/>
        <a:p>
          <a:endParaRPr lang="en-US"/>
        </a:p>
      </dgm:t>
    </dgm:pt>
    <dgm:pt modelId="{96099F49-AD45-4B51-9369-42E644BCF588}" type="sibTrans" cxnId="{780D09A8-FB47-4FBC-B306-62A47A3DFB3B}">
      <dgm:prSet/>
      <dgm:spPr/>
      <dgm:t>
        <a:bodyPr/>
        <a:lstStyle/>
        <a:p>
          <a:endParaRPr lang="en-US"/>
        </a:p>
      </dgm:t>
    </dgm:pt>
    <dgm:pt modelId="{79BEBF38-6303-4BC3-B7C6-8DDBD05426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a Raspberry Pi</a:t>
          </a:r>
        </a:p>
        <a:p>
          <a:pPr>
            <a:lnSpc>
              <a:spcPct val="100000"/>
            </a:lnSpc>
          </a:pPr>
          <a:r>
            <a:rPr lang="en-US" dirty="0"/>
            <a:t>Use Philips hue lights &amp; sensors</a:t>
          </a:r>
        </a:p>
        <a:p>
          <a:pPr>
            <a:lnSpc>
              <a:spcPct val="100000"/>
            </a:lnSpc>
          </a:pPr>
          <a:r>
            <a:rPr lang="en-US" dirty="0"/>
            <a:t>Use Blynk mobile IOT application 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C778AC0A-340F-4095-863E-A86907AA4F8B}" type="parTrans" cxnId="{564B3DCC-AF9B-4DAC-84EF-BE6B14BDB66C}">
      <dgm:prSet/>
      <dgm:spPr/>
      <dgm:t>
        <a:bodyPr/>
        <a:lstStyle/>
        <a:p>
          <a:endParaRPr lang="en-US"/>
        </a:p>
      </dgm:t>
    </dgm:pt>
    <dgm:pt modelId="{20DCD326-975E-47FB-BBFE-EE7A41F6B76D}" type="sibTrans" cxnId="{564B3DCC-AF9B-4DAC-84EF-BE6B14BDB66C}">
      <dgm:prSet/>
      <dgm:spPr/>
      <dgm:t>
        <a:bodyPr/>
        <a:lstStyle/>
        <a:p>
          <a:endParaRPr lang="en-US"/>
        </a:p>
      </dgm:t>
    </dgm:pt>
    <dgm:pt modelId="{5AA993EA-37ED-4255-A36C-383CB78F6A0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Pi</a:t>
          </a:r>
        </a:p>
      </dgm:t>
    </dgm:pt>
    <dgm:pt modelId="{DAC3187C-F1D0-42C5-AEBD-6FBBB4CFAC1F}" type="parTrans" cxnId="{00F03737-A918-42BF-B633-6BFCFC8DDF50}">
      <dgm:prSet/>
      <dgm:spPr/>
      <dgm:t>
        <a:bodyPr/>
        <a:lstStyle/>
        <a:p>
          <a:endParaRPr lang="en-US"/>
        </a:p>
      </dgm:t>
    </dgm:pt>
    <dgm:pt modelId="{D0C6AF17-8697-4E34-B9D5-1D25CF2BF087}" type="sibTrans" cxnId="{00F03737-A918-42BF-B633-6BFCFC8DDF50}">
      <dgm:prSet/>
      <dgm:spPr/>
      <dgm:t>
        <a:bodyPr/>
        <a:lstStyle/>
        <a:p>
          <a:endParaRPr lang="en-US"/>
        </a:p>
      </dgm:t>
    </dgm:pt>
    <dgm:pt modelId="{67CBB6ED-642C-45CB-9556-9ADA03C534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 to control the lights based on certain conditions</a:t>
          </a:r>
        </a:p>
      </dgm:t>
    </dgm:pt>
    <dgm:pt modelId="{B61A0FF7-F0A0-4C1E-839C-D9528B988C1B}" type="parTrans" cxnId="{C7F5F684-B8EC-4172-AE59-1ABE65708748}">
      <dgm:prSet/>
      <dgm:spPr/>
      <dgm:t>
        <a:bodyPr/>
        <a:lstStyle/>
        <a:p>
          <a:endParaRPr lang="en-US"/>
        </a:p>
      </dgm:t>
    </dgm:pt>
    <dgm:pt modelId="{57CEAB99-A1CC-4B52-BB1D-0ACEC3136FC0}" type="sibTrans" cxnId="{C7F5F684-B8EC-4172-AE59-1ABE65708748}">
      <dgm:prSet/>
      <dgm:spPr/>
      <dgm:t>
        <a:bodyPr/>
        <a:lstStyle/>
        <a:p>
          <a:endParaRPr lang="en-US"/>
        </a:p>
      </dgm:t>
    </dgm:pt>
    <dgm:pt modelId="{A7527471-C006-4B44-91EF-ED5988F588C8}">
      <dgm:prSet/>
      <dgm:spPr/>
      <dgm:t>
        <a:bodyPr/>
        <a:lstStyle/>
        <a:p>
          <a:r>
            <a:rPr lang="en-US"/>
            <a:t>Operate outside of daylight hours</a:t>
          </a:r>
        </a:p>
      </dgm:t>
    </dgm:pt>
    <dgm:pt modelId="{B2E6468C-24FC-4816-8555-2E07A3ADFC20}" type="parTrans" cxnId="{583EF845-EB7F-40AC-90F0-E3E911150EBF}">
      <dgm:prSet/>
      <dgm:spPr/>
      <dgm:t>
        <a:bodyPr/>
        <a:lstStyle/>
        <a:p>
          <a:endParaRPr lang="en-US"/>
        </a:p>
      </dgm:t>
    </dgm:pt>
    <dgm:pt modelId="{41DC1B52-FF1D-48B0-B588-2635EA58D4E6}" type="sibTrans" cxnId="{583EF845-EB7F-40AC-90F0-E3E911150EBF}">
      <dgm:prSet/>
      <dgm:spPr/>
      <dgm:t>
        <a:bodyPr/>
        <a:lstStyle/>
        <a:p>
          <a:endParaRPr lang="en-US"/>
        </a:p>
      </dgm:t>
    </dgm:pt>
    <dgm:pt modelId="{AD9498B9-65FF-43D3-90E1-23E0D5D5831E}">
      <dgm:prSet/>
      <dgm:spPr/>
      <dgm:t>
        <a:bodyPr/>
        <a:lstStyle/>
        <a:p>
          <a:r>
            <a:rPr lang="en-US"/>
            <a:t>Turn on based on motion sensor activity</a:t>
          </a:r>
        </a:p>
      </dgm:t>
    </dgm:pt>
    <dgm:pt modelId="{3DF97862-36EC-4A24-91CA-C7A6BA4048D8}" type="parTrans" cxnId="{42BC6091-5769-4ADF-94AF-F5D012B4E704}">
      <dgm:prSet/>
      <dgm:spPr/>
      <dgm:t>
        <a:bodyPr/>
        <a:lstStyle/>
        <a:p>
          <a:endParaRPr lang="en-US"/>
        </a:p>
      </dgm:t>
    </dgm:pt>
    <dgm:pt modelId="{47807E82-543C-4024-9866-D917D994F88C}" type="sibTrans" cxnId="{42BC6091-5769-4ADF-94AF-F5D012B4E704}">
      <dgm:prSet/>
      <dgm:spPr/>
      <dgm:t>
        <a:bodyPr/>
        <a:lstStyle/>
        <a:p>
          <a:endParaRPr lang="en-US"/>
        </a:p>
      </dgm:t>
    </dgm:pt>
    <dgm:pt modelId="{ABC52E0D-973A-4492-A05B-B764D8D6CD71}">
      <dgm:prSet/>
      <dgm:spPr/>
      <dgm:t>
        <a:bodyPr/>
        <a:lstStyle/>
        <a:p>
          <a:r>
            <a:rPr lang="en-US"/>
            <a:t>Turn on based on GPS location </a:t>
          </a:r>
        </a:p>
      </dgm:t>
    </dgm:pt>
    <dgm:pt modelId="{3EE3EABB-7E5D-4517-BE08-26F9B47770CE}" type="parTrans" cxnId="{D87A77F5-5C04-4C57-A640-98EC7D538906}">
      <dgm:prSet/>
      <dgm:spPr/>
      <dgm:t>
        <a:bodyPr/>
        <a:lstStyle/>
        <a:p>
          <a:endParaRPr lang="en-US"/>
        </a:p>
      </dgm:t>
    </dgm:pt>
    <dgm:pt modelId="{E5C72F4B-9140-4466-9CD1-0869704561DC}" type="sibTrans" cxnId="{D87A77F5-5C04-4C57-A640-98EC7D538906}">
      <dgm:prSet/>
      <dgm:spPr/>
      <dgm:t>
        <a:bodyPr/>
        <a:lstStyle/>
        <a:p>
          <a:endParaRPr lang="en-US"/>
        </a:p>
      </dgm:t>
    </dgm:pt>
    <dgm:pt modelId="{7E4763CB-9E91-4357-9B43-214405C0D316}" type="pres">
      <dgm:prSet presAssocID="{A3F8DF0E-7C19-46F4-A94F-5A509F9DEAB5}" presName="root" presStyleCnt="0">
        <dgm:presLayoutVars>
          <dgm:dir/>
          <dgm:resizeHandles val="exact"/>
        </dgm:presLayoutVars>
      </dgm:prSet>
      <dgm:spPr/>
    </dgm:pt>
    <dgm:pt modelId="{35FA8840-454F-48BA-B24E-AD77592762C3}" type="pres">
      <dgm:prSet presAssocID="{B1AC499A-BF49-4510-8DBB-1D176DBE091B}" presName="compNode" presStyleCnt="0"/>
      <dgm:spPr/>
    </dgm:pt>
    <dgm:pt modelId="{E7272247-8667-4780-8D31-52630D797B0B}" type="pres">
      <dgm:prSet presAssocID="{B1AC499A-BF49-4510-8DBB-1D176DBE09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8961772B-97E9-4E41-BE2E-BEE0CBAAEF73}" type="pres">
      <dgm:prSet presAssocID="{B1AC499A-BF49-4510-8DBB-1D176DBE091B}" presName="iconSpace" presStyleCnt="0"/>
      <dgm:spPr/>
    </dgm:pt>
    <dgm:pt modelId="{657A403A-F686-40EE-841E-E13B46EB695B}" type="pres">
      <dgm:prSet presAssocID="{B1AC499A-BF49-4510-8DBB-1D176DBE091B}" presName="parTx" presStyleLbl="revTx" presStyleIdx="0" presStyleCnt="6">
        <dgm:presLayoutVars>
          <dgm:chMax val="0"/>
          <dgm:chPref val="0"/>
        </dgm:presLayoutVars>
      </dgm:prSet>
      <dgm:spPr/>
    </dgm:pt>
    <dgm:pt modelId="{DB34DFA3-455D-4EAD-8BB3-A05B5434F121}" type="pres">
      <dgm:prSet presAssocID="{B1AC499A-BF49-4510-8DBB-1D176DBE091B}" presName="txSpace" presStyleCnt="0"/>
      <dgm:spPr/>
    </dgm:pt>
    <dgm:pt modelId="{2CD20FC1-DCBC-4ADC-8D1A-CB96208617C9}" type="pres">
      <dgm:prSet presAssocID="{B1AC499A-BF49-4510-8DBB-1D176DBE091B}" presName="desTx" presStyleLbl="revTx" presStyleIdx="1" presStyleCnt="6">
        <dgm:presLayoutVars/>
      </dgm:prSet>
      <dgm:spPr/>
    </dgm:pt>
    <dgm:pt modelId="{84E69EA2-98BC-4698-9E29-07BB62A8690D}" type="pres">
      <dgm:prSet presAssocID="{ED072687-9D4C-4592-885F-5E0F6F7E32F2}" presName="sibTrans" presStyleCnt="0"/>
      <dgm:spPr/>
    </dgm:pt>
    <dgm:pt modelId="{63632C9F-403E-42A4-92BE-A402D19770EC}" type="pres">
      <dgm:prSet presAssocID="{568FEE5C-1AC2-426C-99D5-C9917AB759B0}" presName="compNode" presStyleCnt="0"/>
      <dgm:spPr/>
    </dgm:pt>
    <dgm:pt modelId="{C44F52ED-D9D2-44DC-ABEC-73CA198EB1E5}" type="pres">
      <dgm:prSet presAssocID="{568FEE5C-1AC2-426C-99D5-C9917AB759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B002B57-6127-4814-8889-459107942674}" type="pres">
      <dgm:prSet presAssocID="{568FEE5C-1AC2-426C-99D5-C9917AB759B0}" presName="iconSpace" presStyleCnt="0"/>
      <dgm:spPr/>
    </dgm:pt>
    <dgm:pt modelId="{AEB4FFCA-1929-488E-B776-EF4AD1188632}" type="pres">
      <dgm:prSet presAssocID="{568FEE5C-1AC2-426C-99D5-C9917AB759B0}" presName="parTx" presStyleLbl="revTx" presStyleIdx="2" presStyleCnt="6">
        <dgm:presLayoutVars>
          <dgm:chMax val="0"/>
          <dgm:chPref val="0"/>
        </dgm:presLayoutVars>
      </dgm:prSet>
      <dgm:spPr/>
    </dgm:pt>
    <dgm:pt modelId="{2C42A4B0-A83A-4518-81A8-56B9C71D9589}" type="pres">
      <dgm:prSet presAssocID="{568FEE5C-1AC2-426C-99D5-C9917AB759B0}" presName="txSpace" presStyleCnt="0"/>
      <dgm:spPr/>
    </dgm:pt>
    <dgm:pt modelId="{B2C187FC-E2B5-4C51-8429-1C8FABE93790}" type="pres">
      <dgm:prSet presAssocID="{568FEE5C-1AC2-426C-99D5-C9917AB759B0}" presName="desTx" presStyleLbl="revTx" presStyleIdx="3" presStyleCnt="6" custScaleX="162134">
        <dgm:presLayoutVars/>
      </dgm:prSet>
      <dgm:spPr/>
    </dgm:pt>
    <dgm:pt modelId="{AB03C31A-ABBB-42C1-8A37-81F768776EC7}" type="pres">
      <dgm:prSet presAssocID="{96099F49-AD45-4B51-9369-42E644BCF588}" presName="sibTrans" presStyleCnt="0"/>
      <dgm:spPr/>
    </dgm:pt>
    <dgm:pt modelId="{3A0B402B-0A42-44EB-BFA3-6804E1E76E72}" type="pres">
      <dgm:prSet presAssocID="{5AA993EA-37ED-4255-A36C-383CB78F6A01}" presName="compNode" presStyleCnt="0"/>
      <dgm:spPr/>
    </dgm:pt>
    <dgm:pt modelId="{01C42007-74DA-44FB-A902-8B4980B51165}" type="pres">
      <dgm:prSet presAssocID="{5AA993EA-37ED-4255-A36C-383CB78F6A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AC0C564-C281-47F9-B16D-E1F91C51F131}" type="pres">
      <dgm:prSet presAssocID="{5AA993EA-37ED-4255-A36C-383CB78F6A01}" presName="iconSpace" presStyleCnt="0"/>
      <dgm:spPr/>
    </dgm:pt>
    <dgm:pt modelId="{32177C6D-61B6-4ECC-A407-C15173AC1FE6}" type="pres">
      <dgm:prSet presAssocID="{5AA993EA-37ED-4255-A36C-383CB78F6A01}" presName="parTx" presStyleLbl="revTx" presStyleIdx="4" presStyleCnt="6">
        <dgm:presLayoutVars>
          <dgm:chMax val="0"/>
          <dgm:chPref val="0"/>
        </dgm:presLayoutVars>
      </dgm:prSet>
      <dgm:spPr/>
    </dgm:pt>
    <dgm:pt modelId="{AD0CDA4A-0F72-42F2-A01E-052973E279C3}" type="pres">
      <dgm:prSet presAssocID="{5AA993EA-37ED-4255-A36C-383CB78F6A01}" presName="txSpace" presStyleCnt="0"/>
      <dgm:spPr/>
    </dgm:pt>
    <dgm:pt modelId="{6AC8F991-B18B-432B-82FB-A44343780E86}" type="pres">
      <dgm:prSet presAssocID="{5AA993EA-37ED-4255-A36C-383CB78F6A01}" presName="desTx" presStyleLbl="revTx" presStyleIdx="5" presStyleCnt="6">
        <dgm:presLayoutVars/>
      </dgm:prSet>
      <dgm:spPr/>
    </dgm:pt>
  </dgm:ptLst>
  <dgm:cxnLst>
    <dgm:cxn modelId="{E1DFB500-22F4-4E42-9F34-9469E88821A1}" type="presOf" srcId="{A3F8DF0E-7C19-46F4-A94F-5A509F9DEAB5}" destId="{7E4763CB-9E91-4357-9B43-214405C0D316}" srcOrd="0" destOrd="0" presId="urn:microsoft.com/office/officeart/2018/5/layout/CenteredIconLabelDescriptionList"/>
    <dgm:cxn modelId="{31849629-A199-4FC7-8CC3-5B6ADA67265B}" srcId="{A3F8DF0E-7C19-46F4-A94F-5A509F9DEAB5}" destId="{B1AC499A-BF49-4510-8DBB-1D176DBE091B}" srcOrd="0" destOrd="0" parTransId="{95C38E26-0325-497D-A62F-FC83F8961C98}" sibTransId="{ED072687-9D4C-4592-885F-5E0F6F7E32F2}"/>
    <dgm:cxn modelId="{6700CD32-94B2-48DE-BCD6-8537790F22A2}" type="presOf" srcId="{67CBB6ED-642C-45CB-9556-9ADA03C534AA}" destId="{6AC8F991-B18B-432B-82FB-A44343780E86}" srcOrd="0" destOrd="0" presId="urn:microsoft.com/office/officeart/2018/5/layout/CenteredIconLabelDescriptionList"/>
    <dgm:cxn modelId="{00F03737-A918-42BF-B633-6BFCFC8DDF50}" srcId="{A3F8DF0E-7C19-46F4-A94F-5A509F9DEAB5}" destId="{5AA993EA-37ED-4255-A36C-383CB78F6A01}" srcOrd="2" destOrd="0" parTransId="{DAC3187C-F1D0-42C5-AEBD-6FBBB4CFAC1F}" sibTransId="{D0C6AF17-8697-4E34-B9D5-1D25CF2BF087}"/>
    <dgm:cxn modelId="{2AAE533A-9ADC-4943-8C12-19D217947A64}" type="presOf" srcId="{ABC52E0D-973A-4492-A05B-B764D8D6CD71}" destId="{6AC8F991-B18B-432B-82FB-A44343780E86}" srcOrd="0" destOrd="3" presId="urn:microsoft.com/office/officeart/2018/5/layout/CenteredIconLabelDescriptionList"/>
    <dgm:cxn modelId="{11E6605F-0654-486C-ABE1-E51C20C3174C}" type="presOf" srcId="{79BEBF38-6303-4BC3-B7C6-8DDBD054260E}" destId="{B2C187FC-E2B5-4C51-8429-1C8FABE93790}" srcOrd="0" destOrd="0" presId="urn:microsoft.com/office/officeart/2018/5/layout/CenteredIconLabelDescriptionList"/>
    <dgm:cxn modelId="{583EF845-EB7F-40AC-90F0-E3E911150EBF}" srcId="{67CBB6ED-642C-45CB-9556-9ADA03C534AA}" destId="{A7527471-C006-4B44-91EF-ED5988F588C8}" srcOrd="0" destOrd="0" parTransId="{B2E6468C-24FC-4816-8555-2E07A3ADFC20}" sibTransId="{41DC1B52-FF1D-48B0-B588-2635EA58D4E6}"/>
    <dgm:cxn modelId="{C7F5F684-B8EC-4172-AE59-1ABE65708748}" srcId="{5AA993EA-37ED-4255-A36C-383CB78F6A01}" destId="{67CBB6ED-642C-45CB-9556-9ADA03C534AA}" srcOrd="0" destOrd="0" parTransId="{B61A0FF7-F0A0-4C1E-839C-D9528B988C1B}" sibTransId="{57CEAB99-A1CC-4B52-BB1D-0ACEC3136FC0}"/>
    <dgm:cxn modelId="{42BC6091-5769-4ADF-94AF-F5D012B4E704}" srcId="{67CBB6ED-642C-45CB-9556-9ADA03C534AA}" destId="{AD9498B9-65FF-43D3-90E1-23E0D5D5831E}" srcOrd="1" destOrd="0" parTransId="{3DF97862-36EC-4A24-91CA-C7A6BA4048D8}" sibTransId="{47807E82-543C-4024-9866-D917D994F88C}"/>
    <dgm:cxn modelId="{780D09A8-FB47-4FBC-B306-62A47A3DFB3B}" srcId="{A3F8DF0E-7C19-46F4-A94F-5A509F9DEAB5}" destId="{568FEE5C-1AC2-426C-99D5-C9917AB759B0}" srcOrd="1" destOrd="0" parTransId="{8A46AF7C-9F95-46EF-BCAD-8B04420A877B}" sibTransId="{96099F49-AD45-4B51-9369-42E644BCF588}"/>
    <dgm:cxn modelId="{C66C1FBA-3EAF-42CB-894C-AD6F04E6A255}" type="presOf" srcId="{568FEE5C-1AC2-426C-99D5-C9917AB759B0}" destId="{AEB4FFCA-1929-488E-B776-EF4AD1188632}" srcOrd="0" destOrd="0" presId="urn:microsoft.com/office/officeart/2018/5/layout/CenteredIconLabelDescriptionList"/>
    <dgm:cxn modelId="{6EE590C7-396F-4BE9-8D5B-11ABE84CF9DF}" srcId="{B1AC499A-BF49-4510-8DBB-1D176DBE091B}" destId="{0A267D8C-EEDE-493D-AB98-283711D86C19}" srcOrd="0" destOrd="0" parTransId="{E4726264-8151-4B65-AD32-4AE5F1A735FF}" sibTransId="{7724E27C-5C03-4153-8D62-07AF97BA21DE}"/>
    <dgm:cxn modelId="{564B3DCC-AF9B-4DAC-84EF-BE6B14BDB66C}" srcId="{568FEE5C-1AC2-426C-99D5-C9917AB759B0}" destId="{79BEBF38-6303-4BC3-B7C6-8DDBD054260E}" srcOrd="0" destOrd="0" parTransId="{C778AC0A-340F-4095-863E-A86907AA4F8B}" sibTransId="{20DCD326-975E-47FB-BBFE-EE7A41F6B76D}"/>
    <dgm:cxn modelId="{4A83FDDD-0141-469B-A6E7-7F8689457EDE}" type="presOf" srcId="{A7527471-C006-4B44-91EF-ED5988F588C8}" destId="{6AC8F991-B18B-432B-82FB-A44343780E86}" srcOrd="0" destOrd="1" presId="urn:microsoft.com/office/officeart/2018/5/layout/CenteredIconLabelDescriptionList"/>
    <dgm:cxn modelId="{9475A1E2-7C50-4273-AA9A-94EC1E74ABB7}" type="presOf" srcId="{5AA993EA-37ED-4255-A36C-383CB78F6A01}" destId="{32177C6D-61B6-4ECC-A407-C15173AC1FE6}" srcOrd="0" destOrd="0" presId="urn:microsoft.com/office/officeart/2018/5/layout/CenteredIconLabelDescriptionList"/>
    <dgm:cxn modelId="{5460ECE2-98CB-4D1F-BE85-901DBA24E9E6}" type="presOf" srcId="{0A267D8C-EEDE-493D-AB98-283711D86C19}" destId="{2CD20FC1-DCBC-4ADC-8D1A-CB96208617C9}" srcOrd="0" destOrd="0" presId="urn:microsoft.com/office/officeart/2018/5/layout/CenteredIconLabelDescriptionList"/>
    <dgm:cxn modelId="{671C62F5-273C-4B24-A34E-56E1623D75EF}" type="presOf" srcId="{AD9498B9-65FF-43D3-90E1-23E0D5D5831E}" destId="{6AC8F991-B18B-432B-82FB-A44343780E86}" srcOrd="0" destOrd="2" presId="urn:microsoft.com/office/officeart/2018/5/layout/CenteredIconLabelDescriptionList"/>
    <dgm:cxn modelId="{D87A77F5-5C04-4C57-A640-98EC7D538906}" srcId="{67CBB6ED-642C-45CB-9556-9ADA03C534AA}" destId="{ABC52E0D-973A-4492-A05B-B764D8D6CD71}" srcOrd="2" destOrd="0" parTransId="{3EE3EABB-7E5D-4517-BE08-26F9B47770CE}" sibTransId="{E5C72F4B-9140-4466-9CD1-0869704561DC}"/>
    <dgm:cxn modelId="{BB519CFE-D2AB-4857-B2E5-FFBC15E2D915}" type="presOf" srcId="{B1AC499A-BF49-4510-8DBB-1D176DBE091B}" destId="{657A403A-F686-40EE-841E-E13B46EB695B}" srcOrd="0" destOrd="0" presId="urn:microsoft.com/office/officeart/2018/5/layout/CenteredIconLabelDescriptionList"/>
    <dgm:cxn modelId="{5523C429-BE58-4999-A6EF-10D19A6C9362}" type="presParOf" srcId="{7E4763CB-9E91-4357-9B43-214405C0D316}" destId="{35FA8840-454F-48BA-B24E-AD77592762C3}" srcOrd="0" destOrd="0" presId="urn:microsoft.com/office/officeart/2018/5/layout/CenteredIconLabelDescriptionList"/>
    <dgm:cxn modelId="{FE70297F-166B-4C1B-ABBE-E9FF38D49AA2}" type="presParOf" srcId="{35FA8840-454F-48BA-B24E-AD77592762C3}" destId="{E7272247-8667-4780-8D31-52630D797B0B}" srcOrd="0" destOrd="0" presId="urn:microsoft.com/office/officeart/2018/5/layout/CenteredIconLabelDescriptionList"/>
    <dgm:cxn modelId="{FD2004D1-C833-4B7D-9891-BD3FAEE930DE}" type="presParOf" srcId="{35FA8840-454F-48BA-B24E-AD77592762C3}" destId="{8961772B-97E9-4E41-BE2E-BEE0CBAAEF73}" srcOrd="1" destOrd="0" presId="urn:microsoft.com/office/officeart/2018/5/layout/CenteredIconLabelDescriptionList"/>
    <dgm:cxn modelId="{E537BB0E-D8A0-4092-B24C-C52E6AD6AFCF}" type="presParOf" srcId="{35FA8840-454F-48BA-B24E-AD77592762C3}" destId="{657A403A-F686-40EE-841E-E13B46EB695B}" srcOrd="2" destOrd="0" presId="urn:microsoft.com/office/officeart/2018/5/layout/CenteredIconLabelDescriptionList"/>
    <dgm:cxn modelId="{21B32690-CFA5-411D-B917-9C45138FF3A6}" type="presParOf" srcId="{35FA8840-454F-48BA-B24E-AD77592762C3}" destId="{DB34DFA3-455D-4EAD-8BB3-A05B5434F121}" srcOrd="3" destOrd="0" presId="urn:microsoft.com/office/officeart/2018/5/layout/CenteredIconLabelDescriptionList"/>
    <dgm:cxn modelId="{A8ECB501-ED0F-47C7-9C5E-7AD6A95440B0}" type="presParOf" srcId="{35FA8840-454F-48BA-B24E-AD77592762C3}" destId="{2CD20FC1-DCBC-4ADC-8D1A-CB96208617C9}" srcOrd="4" destOrd="0" presId="urn:microsoft.com/office/officeart/2018/5/layout/CenteredIconLabelDescriptionList"/>
    <dgm:cxn modelId="{4F965DB3-B347-4C62-9471-32743CFF09CD}" type="presParOf" srcId="{7E4763CB-9E91-4357-9B43-214405C0D316}" destId="{84E69EA2-98BC-4698-9E29-07BB62A8690D}" srcOrd="1" destOrd="0" presId="urn:microsoft.com/office/officeart/2018/5/layout/CenteredIconLabelDescriptionList"/>
    <dgm:cxn modelId="{D1A6ABA4-B9C9-4FA5-863F-D1BF3CDE5015}" type="presParOf" srcId="{7E4763CB-9E91-4357-9B43-214405C0D316}" destId="{63632C9F-403E-42A4-92BE-A402D19770EC}" srcOrd="2" destOrd="0" presId="urn:microsoft.com/office/officeart/2018/5/layout/CenteredIconLabelDescriptionList"/>
    <dgm:cxn modelId="{0AE5E94D-5983-4589-BCB2-8AA665FA2EEF}" type="presParOf" srcId="{63632C9F-403E-42A4-92BE-A402D19770EC}" destId="{C44F52ED-D9D2-44DC-ABEC-73CA198EB1E5}" srcOrd="0" destOrd="0" presId="urn:microsoft.com/office/officeart/2018/5/layout/CenteredIconLabelDescriptionList"/>
    <dgm:cxn modelId="{DFAC84D8-C407-48AA-A5AC-3FF0B7741B4A}" type="presParOf" srcId="{63632C9F-403E-42A4-92BE-A402D19770EC}" destId="{6B002B57-6127-4814-8889-459107942674}" srcOrd="1" destOrd="0" presId="urn:microsoft.com/office/officeart/2018/5/layout/CenteredIconLabelDescriptionList"/>
    <dgm:cxn modelId="{1CF34D10-DA52-4650-BCFA-DBB4A5BEC40E}" type="presParOf" srcId="{63632C9F-403E-42A4-92BE-A402D19770EC}" destId="{AEB4FFCA-1929-488E-B776-EF4AD1188632}" srcOrd="2" destOrd="0" presId="urn:microsoft.com/office/officeart/2018/5/layout/CenteredIconLabelDescriptionList"/>
    <dgm:cxn modelId="{053BD727-B0F9-4E20-8BB2-50542CCED2A3}" type="presParOf" srcId="{63632C9F-403E-42A4-92BE-A402D19770EC}" destId="{2C42A4B0-A83A-4518-81A8-56B9C71D9589}" srcOrd="3" destOrd="0" presId="urn:microsoft.com/office/officeart/2018/5/layout/CenteredIconLabelDescriptionList"/>
    <dgm:cxn modelId="{63DB87FA-E962-4A5F-ADBF-7FFE3CE711E2}" type="presParOf" srcId="{63632C9F-403E-42A4-92BE-A402D19770EC}" destId="{B2C187FC-E2B5-4C51-8429-1C8FABE93790}" srcOrd="4" destOrd="0" presId="urn:microsoft.com/office/officeart/2018/5/layout/CenteredIconLabelDescriptionList"/>
    <dgm:cxn modelId="{190E98A1-84C8-4F0F-AA8B-7C411994F43E}" type="presParOf" srcId="{7E4763CB-9E91-4357-9B43-214405C0D316}" destId="{AB03C31A-ABBB-42C1-8A37-81F768776EC7}" srcOrd="3" destOrd="0" presId="urn:microsoft.com/office/officeart/2018/5/layout/CenteredIconLabelDescriptionList"/>
    <dgm:cxn modelId="{683C4C77-1287-400A-9669-8AAA6C46DC9D}" type="presParOf" srcId="{7E4763CB-9E91-4357-9B43-214405C0D316}" destId="{3A0B402B-0A42-44EB-BFA3-6804E1E76E72}" srcOrd="4" destOrd="0" presId="urn:microsoft.com/office/officeart/2018/5/layout/CenteredIconLabelDescriptionList"/>
    <dgm:cxn modelId="{0FC6C34B-7918-4D7F-A456-C0750158CA24}" type="presParOf" srcId="{3A0B402B-0A42-44EB-BFA3-6804E1E76E72}" destId="{01C42007-74DA-44FB-A902-8B4980B51165}" srcOrd="0" destOrd="0" presId="urn:microsoft.com/office/officeart/2018/5/layout/CenteredIconLabelDescriptionList"/>
    <dgm:cxn modelId="{F54A92DA-C0AF-476F-8114-BCDAE54A8933}" type="presParOf" srcId="{3A0B402B-0A42-44EB-BFA3-6804E1E76E72}" destId="{0AC0C564-C281-47F9-B16D-E1F91C51F131}" srcOrd="1" destOrd="0" presId="urn:microsoft.com/office/officeart/2018/5/layout/CenteredIconLabelDescriptionList"/>
    <dgm:cxn modelId="{16471508-B69B-4A5B-AF62-E3FE48D04E58}" type="presParOf" srcId="{3A0B402B-0A42-44EB-BFA3-6804E1E76E72}" destId="{32177C6D-61B6-4ECC-A407-C15173AC1FE6}" srcOrd="2" destOrd="0" presId="urn:microsoft.com/office/officeart/2018/5/layout/CenteredIconLabelDescriptionList"/>
    <dgm:cxn modelId="{7CA47640-B1A5-47D9-8575-8DE97C6ECA20}" type="presParOf" srcId="{3A0B402B-0A42-44EB-BFA3-6804E1E76E72}" destId="{AD0CDA4A-0F72-42F2-A01E-052973E279C3}" srcOrd="3" destOrd="0" presId="urn:microsoft.com/office/officeart/2018/5/layout/CenteredIconLabelDescriptionList"/>
    <dgm:cxn modelId="{22538BF3-E4CB-4AAD-B8D7-6BA6B677321F}" type="presParOf" srcId="{3A0B402B-0A42-44EB-BFA3-6804E1E76E72}" destId="{6AC8F991-B18B-432B-82FB-A44343780E8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95FC5-70F4-4593-9316-AEC2ECE236D3}">
      <dsp:nvSpPr>
        <dsp:cNvPr id="0" name=""/>
        <dsp:cNvSpPr/>
      </dsp:nvSpPr>
      <dsp:spPr>
        <a:xfrm>
          <a:off x="0" y="0"/>
          <a:ext cx="5313394" cy="9965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/>
            <a:t>Project idea</a:t>
          </a:r>
          <a:endParaRPr lang="en-US" sz="2600" kern="1200"/>
        </a:p>
      </dsp:txBody>
      <dsp:txXfrm>
        <a:off x="29187" y="29187"/>
        <a:ext cx="4121495" cy="938131"/>
      </dsp:txXfrm>
    </dsp:sp>
    <dsp:sp modelId="{0EF9FF95-D841-4710-ABDB-49307BE8F37F}">
      <dsp:nvSpPr>
        <dsp:cNvPr id="0" name=""/>
        <dsp:cNvSpPr/>
      </dsp:nvSpPr>
      <dsp:spPr>
        <a:xfrm>
          <a:off x="396779" y="1134908"/>
          <a:ext cx="5313394" cy="9965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Graphical representation</a:t>
          </a:r>
        </a:p>
      </dsp:txBody>
      <dsp:txXfrm>
        <a:off x="425966" y="1164095"/>
        <a:ext cx="4210512" cy="938131"/>
      </dsp:txXfrm>
    </dsp:sp>
    <dsp:sp modelId="{67BFA25A-9BD0-471B-A592-79B9093D33CB}">
      <dsp:nvSpPr>
        <dsp:cNvPr id="0" name=""/>
        <dsp:cNvSpPr/>
      </dsp:nvSpPr>
      <dsp:spPr>
        <a:xfrm>
          <a:off x="793558" y="2269817"/>
          <a:ext cx="5313394" cy="9965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Components </a:t>
          </a:r>
          <a:endParaRPr lang="en-US" sz="2600" kern="1200" dirty="0"/>
        </a:p>
      </dsp:txBody>
      <dsp:txXfrm>
        <a:off x="822745" y="2299004"/>
        <a:ext cx="4210512" cy="938131"/>
      </dsp:txXfrm>
    </dsp:sp>
    <dsp:sp modelId="{AD484735-4D49-419C-838C-3CEAE65DBE6E}">
      <dsp:nvSpPr>
        <dsp:cNvPr id="0" name=""/>
        <dsp:cNvSpPr/>
      </dsp:nvSpPr>
      <dsp:spPr>
        <a:xfrm>
          <a:off x="1199052" y="3378598"/>
          <a:ext cx="5313394" cy="9965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Resources</a:t>
          </a:r>
          <a:endParaRPr lang="en-US" sz="2600" kern="1200" dirty="0"/>
        </a:p>
      </dsp:txBody>
      <dsp:txXfrm>
        <a:off x="1228239" y="3407785"/>
        <a:ext cx="4210512" cy="938131"/>
      </dsp:txXfrm>
    </dsp:sp>
    <dsp:sp modelId="{58DFBE51-8C83-4D57-A4E9-C99EFA060F07}">
      <dsp:nvSpPr>
        <dsp:cNvPr id="0" name=""/>
        <dsp:cNvSpPr/>
      </dsp:nvSpPr>
      <dsp:spPr>
        <a:xfrm>
          <a:off x="1587117" y="4539635"/>
          <a:ext cx="5313394" cy="9965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Algorithm Logic </a:t>
          </a:r>
          <a:endParaRPr lang="en-US" sz="2600" kern="1200" dirty="0"/>
        </a:p>
      </dsp:txBody>
      <dsp:txXfrm>
        <a:off x="1616304" y="4568822"/>
        <a:ext cx="4210512" cy="938131"/>
      </dsp:txXfrm>
    </dsp:sp>
    <dsp:sp modelId="{14594DFD-1201-45D2-A73F-EC3442F13E4E}">
      <dsp:nvSpPr>
        <dsp:cNvPr id="0" name=""/>
        <dsp:cNvSpPr/>
      </dsp:nvSpPr>
      <dsp:spPr>
        <a:xfrm>
          <a:off x="4665665" y="728002"/>
          <a:ext cx="647728" cy="6477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811404" y="728002"/>
        <a:ext cx="356250" cy="487415"/>
      </dsp:txXfrm>
    </dsp:sp>
    <dsp:sp modelId="{6BC0FA17-82B1-49DC-BAAC-24C72C9006C1}">
      <dsp:nvSpPr>
        <dsp:cNvPr id="0" name=""/>
        <dsp:cNvSpPr/>
      </dsp:nvSpPr>
      <dsp:spPr>
        <a:xfrm>
          <a:off x="5062445" y="1862911"/>
          <a:ext cx="647728" cy="64772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208184" y="1862911"/>
        <a:ext cx="356250" cy="487415"/>
      </dsp:txXfrm>
    </dsp:sp>
    <dsp:sp modelId="{2940F027-163B-4838-A193-8704E412DB54}">
      <dsp:nvSpPr>
        <dsp:cNvPr id="0" name=""/>
        <dsp:cNvSpPr/>
      </dsp:nvSpPr>
      <dsp:spPr>
        <a:xfrm>
          <a:off x="5459224" y="2981211"/>
          <a:ext cx="647728" cy="64772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604963" y="2981211"/>
        <a:ext cx="356250" cy="487415"/>
      </dsp:txXfrm>
    </dsp:sp>
    <dsp:sp modelId="{E31440A3-F022-4132-91A8-169B24238C9B}">
      <dsp:nvSpPr>
        <dsp:cNvPr id="0" name=""/>
        <dsp:cNvSpPr/>
      </dsp:nvSpPr>
      <dsp:spPr>
        <a:xfrm>
          <a:off x="5856004" y="4127193"/>
          <a:ext cx="647728" cy="64772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001743" y="4127193"/>
        <a:ext cx="356250" cy="487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72247-8667-4780-8D31-52630D797B0B}">
      <dsp:nvSpPr>
        <dsp:cNvPr id="0" name=""/>
        <dsp:cNvSpPr/>
      </dsp:nvSpPr>
      <dsp:spPr>
        <a:xfrm>
          <a:off x="900182" y="214023"/>
          <a:ext cx="950523" cy="836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A403A-F686-40EE-841E-E13B46EB695B}">
      <dsp:nvSpPr>
        <dsp:cNvPr id="0" name=""/>
        <dsp:cNvSpPr/>
      </dsp:nvSpPr>
      <dsp:spPr>
        <a:xfrm>
          <a:off x="17553" y="1183491"/>
          <a:ext cx="2715781" cy="35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Control</a:t>
          </a:r>
        </a:p>
      </dsp:txBody>
      <dsp:txXfrm>
        <a:off x="17553" y="1183491"/>
        <a:ext cx="2715781" cy="358320"/>
      </dsp:txXfrm>
    </dsp:sp>
    <dsp:sp modelId="{2CD20FC1-DCBC-4ADC-8D1A-CB96208617C9}">
      <dsp:nvSpPr>
        <dsp:cNvPr id="0" name=""/>
        <dsp:cNvSpPr/>
      </dsp:nvSpPr>
      <dsp:spPr>
        <a:xfrm>
          <a:off x="17553" y="1603853"/>
          <a:ext cx="2715781" cy="1712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Control front porch lights using skills gained from my course</a:t>
          </a:r>
        </a:p>
      </dsp:txBody>
      <dsp:txXfrm>
        <a:off x="17553" y="1603853"/>
        <a:ext cx="2715781" cy="1712185"/>
      </dsp:txXfrm>
    </dsp:sp>
    <dsp:sp modelId="{C44F52ED-D9D2-44DC-ABEC-73CA198EB1E5}">
      <dsp:nvSpPr>
        <dsp:cNvPr id="0" name=""/>
        <dsp:cNvSpPr/>
      </dsp:nvSpPr>
      <dsp:spPr>
        <a:xfrm>
          <a:off x="4934938" y="214023"/>
          <a:ext cx="950523" cy="836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4FFCA-1929-488E-B776-EF4AD1188632}">
      <dsp:nvSpPr>
        <dsp:cNvPr id="0" name=""/>
        <dsp:cNvSpPr/>
      </dsp:nvSpPr>
      <dsp:spPr>
        <a:xfrm>
          <a:off x="4052309" y="1183491"/>
          <a:ext cx="2715781" cy="35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Use</a:t>
          </a:r>
        </a:p>
      </dsp:txBody>
      <dsp:txXfrm>
        <a:off x="4052309" y="1183491"/>
        <a:ext cx="2715781" cy="358320"/>
      </dsp:txXfrm>
    </dsp:sp>
    <dsp:sp modelId="{B2C187FC-E2B5-4C51-8429-1C8FABE93790}">
      <dsp:nvSpPr>
        <dsp:cNvPr id="0" name=""/>
        <dsp:cNvSpPr/>
      </dsp:nvSpPr>
      <dsp:spPr>
        <a:xfrm>
          <a:off x="3208597" y="1603853"/>
          <a:ext cx="4403205" cy="1712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a Raspberry Pi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Philips hue lights &amp; sensors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Blynk mobile IOT application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208597" y="1603853"/>
        <a:ext cx="4403205" cy="1712185"/>
      </dsp:txXfrm>
    </dsp:sp>
    <dsp:sp modelId="{01C42007-74DA-44FB-A902-8B4980B51165}">
      <dsp:nvSpPr>
        <dsp:cNvPr id="0" name=""/>
        <dsp:cNvSpPr/>
      </dsp:nvSpPr>
      <dsp:spPr>
        <a:xfrm>
          <a:off x="8969693" y="214023"/>
          <a:ext cx="950523" cy="836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77C6D-61B6-4ECC-A407-C15173AC1FE6}">
      <dsp:nvSpPr>
        <dsp:cNvPr id="0" name=""/>
        <dsp:cNvSpPr/>
      </dsp:nvSpPr>
      <dsp:spPr>
        <a:xfrm>
          <a:off x="8087064" y="1183491"/>
          <a:ext cx="2715781" cy="35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Pi</a:t>
          </a:r>
        </a:p>
      </dsp:txBody>
      <dsp:txXfrm>
        <a:off x="8087064" y="1183491"/>
        <a:ext cx="2715781" cy="358320"/>
      </dsp:txXfrm>
    </dsp:sp>
    <dsp:sp modelId="{6AC8F991-B18B-432B-82FB-A44343780E86}">
      <dsp:nvSpPr>
        <dsp:cNvPr id="0" name=""/>
        <dsp:cNvSpPr/>
      </dsp:nvSpPr>
      <dsp:spPr>
        <a:xfrm>
          <a:off x="8087064" y="1603853"/>
          <a:ext cx="2715781" cy="1712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Pi to control the lights based on certain conditions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Operate outside of daylight hours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Turn on based on motion sensor activity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Turn on based on GPS location </a:t>
          </a:r>
        </a:p>
      </dsp:txBody>
      <dsp:txXfrm>
        <a:off x="8087064" y="1603853"/>
        <a:ext cx="2715781" cy="1712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355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886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2838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197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2852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0392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9802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9030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024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249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4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946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235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761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16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564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745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E20C-6645-40E0-A5F9-D71AAFA385B2}" type="datetimeFigureOut">
              <a:rPr lang="en-IE" smtClean="0"/>
              <a:t>07/01/2021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56FC-74E8-4EF0-B830-0BB287C0D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7943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meethue.com/develop/get-started-2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FD-E41C-4B1C-9EBA-F24ABA3E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IE" sz="4700">
                <a:solidFill>
                  <a:srgbClr val="FFFFFF"/>
                </a:solidFill>
              </a:rPr>
              <a:t>Assignment 2 – </a:t>
            </a:r>
            <a:br>
              <a:rPr lang="en-IE" sz="4700">
                <a:solidFill>
                  <a:srgbClr val="FFFFFF"/>
                </a:solidFill>
              </a:rPr>
            </a:br>
            <a:r>
              <a:rPr lang="en-IE" sz="4700">
                <a:solidFill>
                  <a:srgbClr val="FFFFFF"/>
                </a:solidFill>
              </a:rPr>
              <a:t>Comp Sys &amp;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3FC7A-6683-46AB-BF8D-58EAED8C2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IE" sz="1500">
                <a:solidFill>
                  <a:srgbClr val="FFFFFF"/>
                </a:solidFill>
              </a:rPr>
              <a:t>Shane Fitzpatrick</a:t>
            </a:r>
          </a:p>
          <a:p>
            <a:r>
              <a:rPr lang="en-IE" sz="1500">
                <a:solidFill>
                  <a:srgbClr val="FFFFFF"/>
                </a:solidFill>
              </a:rPr>
              <a:t>20091385</a:t>
            </a:r>
          </a:p>
        </p:txBody>
      </p:sp>
    </p:spTree>
    <p:extLst>
      <p:ext uri="{BB962C8B-B14F-4D97-AF65-F5344CB8AC3E}">
        <p14:creationId xmlns:p14="http://schemas.microsoft.com/office/powerpoint/2010/main" val="7854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DC44-3378-4639-9938-44439A84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Resources</a:t>
            </a:r>
          </a:p>
        </p:txBody>
      </p:sp>
      <p:pic>
        <p:nvPicPr>
          <p:cNvPr id="6" name="Picture Placeholder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19C058D-A490-4A0C-8F1B-C5A8D95C5F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7" r="34237"/>
          <a:stretch>
            <a:fillRect/>
          </a:stretch>
        </p:blipFill>
        <p:spPr>
          <a:xfrm>
            <a:off x="7559040" y="541035"/>
            <a:ext cx="3947160" cy="54674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CCA37-399C-4085-8CFF-825985F13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sz="2600" dirty="0" err="1"/>
              <a:t>Librarys</a:t>
            </a:r>
            <a:r>
              <a:rPr lang="en-IE" sz="2600" dirty="0"/>
              <a:t>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</a:t>
            </a:r>
            <a:r>
              <a:rPr lang="en-US" dirty="0" err="1"/>
              <a:t>blynklib</a:t>
            </a:r>
            <a:r>
              <a:rPr lang="en-US" dirty="0"/>
              <a:t> #used to connect the pi to the </a:t>
            </a:r>
            <a:r>
              <a:rPr lang="en-US" dirty="0" err="1"/>
              <a:t>blynk</a:t>
            </a:r>
            <a:r>
              <a:rPr lang="en-US" dirty="0"/>
              <a:t> app. Blynk app will have a </a:t>
            </a:r>
            <a:r>
              <a:rPr lang="en-US" dirty="0" err="1"/>
              <a:t>gps</a:t>
            </a:r>
            <a:r>
              <a:rPr lang="en-US" dirty="0"/>
              <a:t>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dirty="0" err="1"/>
              <a:t>phue</a:t>
            </a:r>
            <a:r>
              <a:rPr lang="en-US" dirty="0"/>
              <a:t> import Bridge #Philips hue library and importing the bridge component for communicating with the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datetime import datetime #for use in getting current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dirty="0" err="1"/>
              <a:t>suntime</a:t>
            </a:r>
            <a:r>
              <a:rPr lang="en-US" dirty="0"/>
              <a:t> import Sun, </a:t>
            </a:r>
            <a:r>
              <a:rPr lang="en-US" dirty="0" err="1"/>
              <a:t>SunTimeException</a:t>
            </a:r>
            <a:r>
              <a:rPr lang="en-US" dirty="0"/>
              <a:t> # library for calculating sunset/sunrise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</a:t>
            </a:r>
            <a:r>
              <a:rPr lang="en-US" dirty="0" err="1"/>
              <a:t>pytz</a:t>
            </a:r>
            <a:r>
              <a:rPr lang="en-US" dirty="0"/>
              <a:t> # used to make sure both </a:t>
            </a:r>
            <a:r>
              <a:rPr lang="en-US" dirty="0" err="1"/>
              <a:t>timezones</a:t>
            </a:r>
            <a:r>
              <a:rPr lang="en-US" dirty="0"/>
              <a:t> are in the correct </a:t>
            </a:r>
            <a:r>
              <a:rPr lang="en-US" dirty="0" err="1"/>
              <a:t>timezone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requests #used to make a request to a web page and print the response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json #used to work with json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time #used for keeping stuff running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logging.basicConfig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4619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BD8A-0559-46E5-91EE-77CBE28E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Algorithm Logic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B225D-8E39-40BD-A7B2-EF97A9317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       Logic gate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3FF00-41AC-44D7-88DA-8C9A032A3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86600" y="2183802"/>
            <a:ext cx="5105400" cy="823912"/>
          </a:xfrm>
        </p:spPr>
        <p:txBody>
          <a:bodyPr/>
          <a:lstStyle/>
          <a:p>
            <a:r>
              <a:rPr lang="en-IE" dirty="0"/>
              <a:t>Truth Table</a:t>
            </a:r>
          </a:p>
        </p:txBody>
      </p:sp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6EF538E7-F4CF-42A1-B26A-1C0B69075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0" y="3108854"/>
            <a:ext cx="3797960" cy="3086100"/>
          </a:xfrm>
        </p:spPr>
      </p:pic>
      <p:pic>
        <p:nvPicPr>
          <p:cNvPr id="18" name="Content Placeholder 17" descr="Table&#10;&#10;Description automatically generated">
            <a:extLst>
              <a:ext uri="{FF2B5EF4-FFF2-40B4-BE49-F238E27FC236}">
                <a16:creationId xmlns:a16="http://schemas.microsoft.com/office/drawing/2014/main" id="{9ADF4171-E39A-493D-B843-832D8A3921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3134116"/>
            <a:ext cx="5334000" cy="3039532"/>
          </a:xfrm>
        </p:spPr>
      </p:pic>
    </p:spTree>
    <p:extLst>
      <p:ext uri="{BB962C8B-B14F-4D97-AF65-F5344CB8AC3E}">
        <p14:creationId xmlns:p14="http://schemas.microsoft.com/office/powerpoint/2010/main" val="351272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A978-7F8A-44D2-B5AF-4D3A71A9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E" sz="5400"/>
              <a:t>Sections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06656F-1064-4B63-8A8E-C861B2D78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26387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764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7960-B135-48B6-BA19-53956227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IE" dirty="0"/>
              <a:t>Project idea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3B968BE-C3EC-40CB-8FBF-B5CFCACAE0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816585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926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5AE2-8F8C-4E13-98C7-4AAF6D0C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Graphical representation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17B5E-52C7-430E-8386-1878C9BF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54" y="2191899"/>
            <a:ext cx="3816405" cy="247420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B95AA-1EE5-437E-9A50-8C790147F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9209" y="3871674"/>
            <a:ext cx="1885950" cy="13811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BBAF25-B6AC-4ECA-BF32-AA3FF3B5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3638311"/>
            <a:ext cx="1600200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EE6440-F5ED-4A84-8B61-1C5F7AF98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753" y="2057401"/>
            <a:ext cx="1447800" cy="1981200"/>
          </a:xfrm>
          <a:prstGeom prst="rect">
            <a:avLst/>
          </a:prstGeom>
        </p:spPr>
      </p:pic>
      <p:pic>
        <p:nvPicPr>
          <p:cNvPr id="13" name="Picture 12" descr="Hue sensors">
            <a:extLst>
              <a:ext uri="{FF2B5EF4-FFF2-40B4-BE49-F238E27FC236}">
                <a16:creationId xmlns:a16="http://schemas.microsoft.com/office/drawing/2014/main" id="{100B9E4B-C80D-4B42-9C33-D81494759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9351" y="4735186"/>
            <a:ext cx="1872901" cy="15909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77049F-44A5-40AA-B5DB-152DC6895018}"/>
              </a:ext>
            </a:extLst>
          </p:cNvPr>
          <p:cNvSpPr txBox="1"/>
          <p:nvPr/>
        </p:nvSpPr>
        <p:spPr>
          <a:xfrm>
            <a:off x="8814798" y="5956768"/>
            <a:ext cx="163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chemeClr val="bg1"/>
                </a:solidFill>
              </a:rPr>
              <a:t>Hue</a:t>
            </a:r>
            <a:r>
              <a:rPr lang="en-IE" dirty="0">
                <a:solidFill>
                  <a:schemeClr val="bg1"/>
                </a:solidFill>
              </a:rPr>
              <a:t> </a:t>
            </a:r>
            <a:r>
              <a:rPr lang="en-IE" b="1" dirty="0">
                <a:solidFill>
                  <a:schemeClr val="bg1"/>
                </a:solidFill>
              </a:rPr>
              <a:t>Sensor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B99EF5-D816-4E2E-B261-6312FAF1A01A}"/>
              </a:ext>
            </a:extLst>
          </p:cNvPr>
          <p:cNvCxnSpPr>
            <a:cxnSpLocks/>
          </p:cNvCxnSpPr>
          <p:nvPr/>
        </p:nvCxnSpPr>
        <p:spPr>
          <a:xfrm>
            <a:off x="6927352" y="4846093"/>
            <a:ext cx="1651999" cy="12734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7C399AC-AC92-4A12-9178-BCF5CA0AE1A7}"/>
              </a:ext>
            </a:extLst>
          </p:cNvPr>
          <p:cNvCxnSpPr>
            <a:endCxn id="11" idx="1"/>
          </p:cNvCxnSpPr>
          <p:nvPr/>
        </p:nvCxnSpPr>
        <p:spPr>
          <a:xfrm flipV="1">
            <a:off x="6918999" y="3048001"/>
            <a:ext cx="1818754" cy="11542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65716D-DA82-4EED-98B0-77973AC2CEA6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4225159" y="4562236"/>
            <a:ext cx="107074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77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ED28-D6FB-4AD2-8B9E-33E0D348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E344D-873F-4068-86F2-BCB40380C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Philips Hue Lights</a:t>
            </a:r>
          </a:p>
        </p:txBody>
      </p:sp>
      <p:pic>
        <p:nvPicPr>
          <p:cNvPr id="8" name="Content Placeholder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40F7F10-724D-429B-8F1D-2854DAFE25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674" y="4027836"/>
            <a:ext cx="3086100" cy="15001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D629B-AA22-41C2-A1DB-7B5931AA8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Philips Hue Bridge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F2483-A292-410C-BEED-24D25298FA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16221" y="3819558"/>
            <a:ext cx="3086100" cy="1916742"/>
          </a:xfrm>
        </p:spPr>
      </p:pic>
    </p:spTree>
    <p:extLst>
      <p:ext uri="{BB962C8B-B14F-4D97-AF65-F5344CB8AC3E}">
        <p14:creationId xmlns:p14="http://schemas.microsoft.com/office/powerpoint/2010/main" val="394587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D742A05-86A0-4CA8-B573-A692123E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Components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B4A258-1808-4A47-BB9A-0A2D01A45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Motion Sensor</a:t>
            </a:r>
          </a:p>
        </p:txBody>
      </p:sp>
      <p:pic>
        <p:nvPicPr>
          <p:cNvPr id="15" name="Content Placeholder 1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C2AD722-F553-4330-9D1A-E1A0186A60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3689" y="3925093"/>
            <a:ext cx="3086100" cy="1500187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1DC1DB-8BD5-4514-B952-B4A0E2B61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Raspberry Pi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9765A21-AA14-4D6A-9E6B-24A3B92224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5314" y="3925094"/>
            <a:ext cx="3086100" cy="1500187"/>
          </a:xfrm>
        </p:spPr>
      </p:pic>
    </p:spTree>
    <p:extLst>
      <p:ext uri="{BB962C8B-B14F-4D97-AF65-F5344CB8AC3E}">
        <p14:creationId xmlns:p14="http://schemas.microsoft.com/office/powerpoint/2010/main" val="421540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1CAA-C04C-4076-9B4A-2F646D54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IE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C86FC-569D-42D7-995A-BCF9FA101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/>
          <a:lstStyle/>
          <a:p>
            <a:r>
              <a:rPr lang="en-IE" dirty="0"/>
              <a:t>BLYNK App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DD836145-6C11-497D-B272-12ABBFDF7F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5" y="3675545"/>
            <a:ext cx="2143125" cy="21431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C1AF2-6C51-4B4C-AE22-B2ED650AD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/>
          <a:lstStyle/>
          <a:p>
            <a:r>
              <a:rPr lang="en-IE" dirty="0"/>
              <a:t>Python</a:t>
            </a:r>
          </a:p>
        </p:txBody>
      </p:sp>
      <p:pic>
        <p:nvPicPr>
          <p:cNvPr id="10" name="Content Placeholder 9" descr="A picture containing logo&#10;&#10;Description automatically generated">
            <a:extLst>
              <a:ext uri="{FF2B5EF4-FFF2-40B4-BE49-F238E27FC236}">
                <a16:creationId xmlns:a16="http://schemas.microsoft.com/office/drawing/2014/main" id="{4B18213C-65CF-43E7-AFF0-85B0EC2E76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47007"/>
            <a:ext cx="2857500" cy="1600200"/>
          </a:xfrm>
        </p:spPr>
      </p:pic>
    </p:spTree>
    <p:extLst>
      <p:ext uri="{BB962C8B-B14F-4D97-AF65-F5344CB8AC3E}">
        <p14:creationId xmlns:p14="http://schemas.microsoft.com/office/powerpoint/2010/main" val="299760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3EBF16-3190-4601-9150-D159DA07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D5A29-696F-4EEF-B670-3C1147E01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Philips Hue simple test web app built into every bridge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https://developers.meethue.com/develop/get-started-2/</a:t>
            </a: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Used to gain access to the Hue system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Raspberry Pi able to connect to this API using Python language And make changes to the lights using HTTP functions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59FF12C0-FA46-4768-A426-2B710DA379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80" b="-2"/>
          <a:stretch/>
        </p:blipFill>
        <p:spPr>
          <a:xfrm rot="5400000">
            <a:off x="6947439" y="1659923"/>
            <a:ext cx="5472559" cy="36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59FA-121F-4089-93C6-EFFA1C38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Resources </a:t>
            </a:r>
          </a:p>
        </p:txBody>
      </p:sp>
      <p:pic>
        <p:nvPicPr>
          <p:cNvPr id="6" name="Picture Placeholder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CE82D28-3CD5-4ED2-876B-2F9CA83711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4" b="13514"/>
          <a:stretch>
            <a:fillRect/>
          </a:stretch>
        </p:blipFill>
        <p:spPr>
          <a:xfrm>
            <a:off x="7861238" y="695278"/>
            <a:ext cx="3644962" cy="54674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84C12-7280-4DE4-A86E-ED566843A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Blynk IOT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Used in this assignment to turn on the lights via a GPS trigger.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Location is pictured to the right where upon entry to this section of the map the lights will turn on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19291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Assignment 2 –  Comp Sys &amp; Networking</vt:lpstr>
      <vt:lpstr>Sections</vt:lpstr>
      <vt:lpstr>Project idea</vt:lpstr>
      <vt:lpstr>Graphical representation</vt:lpstr>
      <vt:lpstr>Components</vt:lpstr>
      <vt:lpstr>Components</vt:lpstr>
      <vt:lpstr>Components</vt:lpstr>
      <vt:lpstr>Resources</vt:lpstr>
      <vt:lpstr>Resources </vt:lpstr>
      <vt:lpstr>Resources</vt:lpstr>
      <vt:lpstr>Algorithm Logic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2 –  Comp Sys &amp; Networking</dc:title>
  <dc:creator>Shane Fitzpatrick</dc:creator>
  <cp:lastModifiedBy>Shane Fitzpatrick</cp:lastModifiedBy>
  <cp:revision>10</cp:revision>
  <dcterms:created xsi:type="dcterms:W3CDTF">2021-01-07T16:34:58Z</dcterms:created>
  <dcterms:modified xsi:type="dcterms:W3CDTF">2021-01-07T17:55:04Z</dcterms:modified>
</cp:coreProperties>
</file>